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67" r:id="rId3"/>
    <p:sldId id="434" r:id="rId4"/>
    <p:sldId id="431" r:id="rId5"/>
    <p:sldId id="432" r:id="rId6"/>
    <p:sldId id="433" r:id="rId7"/>
    <p:sldId id="407" r:id="rId8"/>
    <p:sldId id="408" r:id="rId9"/>
    <p:sldId id="410" r:id="rId10"/>
    <p:sldId id="393" r:id="rId11"/>
    <p:sldId id="438" r:id="rId12"/>
    <p:sldId id="439" r:id="rId13"/>
    <p:sldId id="406" r:id="rId14"/>
    <p:sldId id="412" r:id="rId15"/>
    <p:sldId id="4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A750F9-8AEC-415C-8C18-488E7191A0F2}">
          <p14:sldIdLst>
            <p14:sldId id="267"/>
          </p14:sldIdLst>
        </p14:section>
        <p14:section name="Work Structure" id="{2BB6A41A-D310-4DB5-A0D9-D7EDEC5E9A33}">
          <p14:sldIdLst>
            <p14:sldId id="434"/>
            <p14:sldId id="431"/>
            <p14:sldId id="432"/>
            <p14:sldId id="433"/>
            <p14:sldId id="407"/>
            <p14:sldId id="408"/>
            <p14:sldId id="410"/>
            <p14:sldId id="393"/>
            <p14:sldId id="438"/>
            <p14:sldId id="439"/>
            <p14:sldId id="406"/>
            <p14:sldId id="412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73" d="100"/>
          <a:sy n="73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4/15/25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4/15/25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12" Type="http://schemas.microsoft.com/office/2007/relationships/hdphoto" Target="../media/hdphoto3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41.png"/><Relationship Id="rId10" Type="http://schemas.microsoft.com/office/2007/relationships/hdphoto" Target="../media/hdphoto33.wdp"/><Relationship Id="rId4" Type="http://schemas.microsoft.com/office/2007/relationships/hdphoto" Target="../media/hdphoto31.wdp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36.wdp"/><Relationship Id="rId4" Type="http://schemas.microsoft.com/office/2007/relationships/hdphoto" Target="../media/hdphoto34.wdp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47.png"/><Relationship Id="rId4" Type="http://schemas.microsoft.com/office/2007/relationships/hdphoto" Target="../media/hdphoto3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microsoft.com/office/2007/relationships/hdphoto" Target="../media/hdphoto39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10" Type="http://schemas.microsoft.com/office/2007/relationships/hdphoto" Target="../media/hdphoto11.wdp"/><Relationship Id="rId4" Type="http://schemas.microsoft.com/office/2007/relationships/hdphoto" Target="../media/hdphoto9.wdp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2.png"/><Relationship Id="rId10" Type="http://schemas.microsoft.com/office/2007/relationships/hdphoto" Target="../media/hdphoto16.wdp"/><Relationship Id="rId4" Type="http://schemas.microsoft.com/office/2007/relationships/hdphoto" Target="../media/hdphoto14.wdp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microsoft.com/office/2007/relationships/hdphoto" Target="../media/hdphoto17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29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2.png"/><Relationship Id="rId10" Type="http://schemas.microsoft.com/office/2007/relationships/hdphoto" Target="../media/hdphoto24.wdp"/><Relationship Id="rId4" Type="http://schemas.microsoft.com/office/2007/relationships/hdphoto" Target="../media/hdphoto22.wdp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35.png"/><Relationship Id="rId4" Type="http://schemas.microsoft.com/office/2007/relationships/hdphoto" Target="../media/hdphoto2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939F1-8E3E-B7CA-3AFC-39B7F2F3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D707F1-692A-46EF-EB53-CDB7A04E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46903-9AB6-F9B0-32EB-616432530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EEAC8-6B23-1F2A-E1B2-DA85B1F918E0}"/>
              </a:ext>
            </a:extLst>
          </p:cNvPr>
          <p:cNvSpPr txBox="1"/>
          <p:nvPr/>
        </p:nvSpPr>
        <p:spPr>
          <a:xfrm>
            <a:off x="195820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26C88-A53F-A66F-C9C7-488361EFA545}"/>
              </a:ext>
            </a:extLst>
          </p:cNvPr>
          <p:cNvSpPr txBox="1"/>
          <p:nvPr/>
        </p:nvSpPr>
        <p:spPr>
          <a:xfrm>
            <a:off x="502611" y="2335527"/>
            <a:ext cx="3088479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Profile Option: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system administrator &gt; Profile&gt; System </a:t>
            </a: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3850F-6545-8B26-3845-4C7692F3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5FC0D3-B004-736F-AE6A-5414BD4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CF81A-1CF7-E647-D280-F0C288EF0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37" b="23931"/>
          <a:stretch/>
        </p:blipFill>
        <p:spPr bwMode="auto">
          <a:xfrm>
            <a:off x="3745082" y="7621"/>
            <a:ext cx="4284903" cy="391287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35733-6B3A-BDE8-4F55-33E6D65B1C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75" b="22792"/>
          <a:stretch/>
        </p:blipFill>
        <p:spPr bwMode="auto">
          <a:xfrm>
            <a:off x="7982360" y="5717"/>
            <a:ext cx="4209640" cy="39200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935744C2-9AA1-EA9B-E0B3-771F179EC89B}"/>
              </a:ext>
            </a:extLst>
          </p:cNvPr>
          <p:cNvSpPr/>
          <p:nvPr/>
        </p:nvSpPr>
        <p:spPr>
          <a:xfrm>
            <a:off x="3804716" y="23007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647268E-C405-0548-FF66-3E164FC7E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9AFEAD2-751E-83D0-D53F-7E9A4F982F60}"/>
              </a:ext>
            </a:extLst>
          </p:cNvPr>
          <p:cNvSpPr/>
          <p:nvPr/>
        </p:nvSpPr>
        <p:spPr>
          <a:xfrm>
            <a:off x="5753100" y="2345"/>
            <a:ext cx="3781425" cy="172111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Profile Option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DC7F59F2-DEAF-C01F-F14C-B6C02CFC2E7C}"/>
              </a:ext>
            </a:extLst>
          </p:cNvPr>
          <p:cNvSpPr/>
          <p:nvPr/>
        </p:nvSpPr>
        <p:spPr>
          <a:xfrm>
            <a:off x="8058560" y="25864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7B5DA-0EE1-CA1C-7738-E878B091FC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539" b="22792"/>
          <a:stretch/>
        </p:blipFill>
        <p:spPr bwMode="auto">
          <a:xfrm>
            <a:off x="3743326" y="2682115"/>
            <a:ext cx="4239031" cy="41754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9FD95-97A3-5A4F-3842-3205F87EDB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99" b="23362"/>
          <a:stretch/>
        </p:blipFill>
        <p:spPr bwMode="auto">
          <a:xfrm>
            <a:off x="7982358" y="2684528"/>
            <a:ext cx="4209641" cy="41754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9F2ACE4D-8DFF-CE62-E203-A808F6E69E9E}"/>
              </a:ext>
            </a:extLst>
          </p:cNvPr>
          <p:cNvSpPr/>
          <p:nvPr/>
        </p:nvSpPr>
        <p:spPr>
          <a:xfrm>
            <a:off x="3794339" y="27625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6497941D-765D-A544-DB72-114C3A7E24BE}"/>
              </a:ext>
            </a:extLst>
          </p:cNvPr>
          <p:cNvSpPr/>
          <p:nvPr/>
        </p:nvSpPr>
        <p:spPr>
          <a:xfrm>
            <a:off x="8068125" y="27625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041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D11C9-F505-FB13-6901-D26A6633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21341-2A75-4238-69EB-6C1991058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C4FC8-D4FB-7B69-B621-0B8E4BCCB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B39D4-C409-FFCC-DBE6-6C783A5211BF}"/>
              </a:ext>
            </a:extLst>
          </p:cNvPr>
          <p:cNvSpPr txBox="1"/>
          <p:nvPr/>
        </p:nvSpPr>
        <p:spPr>
          <a:xfrm>
            <a:off x="149454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42653-8D28-883B-3DF3-74AECBE59034}"/>
              </a:ext>
            </a:extLst>
          </p:cNvPr>
          <p:cNvSpPr txBox="1"/>
          <p:nvPr/>
        </p:nvSpPr>
        <p:spPr>
          <a:xfrm>
            <a:off x="534899" y="2335527"/>
            <a:ext cx="3096943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Organization: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DESCRIPTION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10F7D-C4F7-2435-540C-68996CDE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04297FC-0275-FA04-B26E-3695EE9F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6BDE8-1B49-DD98-0523-CB93D7E27D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362"/>
          <a:stretch/>
        </p:blipFill>
        <p:spPr bwMode="auto">
          <a:xfrm>
            <a:off x="3816306" y="10672"/>
            <a:ext cx="4411949" cy="408019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8710A-ACC6-932D-47B5-81EA153E6C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83" b="23647"/>
          <a:stretch/>
        </p:blipFill>
        <p:spPr bwMode="auto">
          <a:xfrm>
            <a:off x="7998634" y="10672"/>
            <a:ext cx="4189678" cy="408019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F8A1D83-F11D-75BE-4EA0-EBC6005D2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5DBB3-7EE7-FF92-2C62-EAC69190E1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167" b="23931"/>
          <a:stretch/>
        </p:blipFill>
        <p:spPr bwMode="auto">
          <a:xfrm>
            <a:off x="3816306" y="2952461"/>
            <a:ext cx="8372006" cy="391621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Heptagon 13">
            <a:extLst>
              <a:ext uri="{FF2B5EF4-FFF2-40B4-BE49-F238E27FC236}">
                <a16:creationId xmlns:a16="http://schemas.microsoft.com/office/drawing/2014/main" id="{3EC1916B-CB81-A2A8-25C4-FA1ED994614B}"/>
              </a:ext>
            </a:extLst>
          </p:cNvPr>
          <p:cNvSpPr/>
          <p:nvPr/>
        </p:nvSpPr>
        <p:spPr>
          <a:xfrm>
            <a:off x="3870215" y="2334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CD9E1DD7-AE6C-6B79-D2CA-7E7B9E983A31}"/>
              </a:ext>
            </a:extLst>
          </p:cNvPr>
          <p:cNvSpPr/>
          <p:nvPr/>
        </p:nvSpPr>
        <p:spPr>
          <a:xfrm>
            <a:off x="6166698" y="3550"/>
            <a:ext cx="3625002" cy="216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Organization 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FC977FB3-BEEC-0FAA-A4E2-DB11A2D8529F}"/>
              </a:ext>
            </a:extLst>
          </p:cNvPr>
          <p:cNvSpPr/>
          <p:nvPr/>
        </p:nvSpPr>
        <p:spPr>
          <a:xfrm>
            <a:off x="8085324" y="24849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ADE706BF-BC6B-81EF-11A4-B537652C5186}"/>
              </a:ext>
            </a:extLst>
          </p:cNvPr>
          <p:cNvSpPr/>
          <p:nvPr/>
        </p:nvSpPr>
        <p:spPr>
          <a:xfrm>
            <a:off x="3931057" y="302866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1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DDF4F-3725-8B2F-BC17-4143165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51F8B50-D902-A9B7-2E5F-0CF6B6D1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6393-DB06-AEA7-D714-8DB87F030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6175-2E04-CF65-9E0C-8E33AAAC05D1}"/>
              </a:ext>
            </a:extLst>
          </p:cNvPr>
          <p:cNvSpPr txBox="1"/>
          <p:nvPr/>
        </p:nvSpPr>
        <p:spPr>
          <a:xfrm>
            <a:off x="662728" y="834052"/>
            <a:ext cx="2876684" cy="1290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BD95D-3DFA-3142-2DD5-F753E546E46F}"/>
              </a:ext>
            </a:extLst>
          </p:cNvPr>
          <p:cNvSpPr txBox="1"/>
          <p:nvPr/>
        </p:nvSpPr>
        <p:spPr>
          <a:xfrm>
            <a:off x="607073" y="2335527"/>
            <a:ext cx="2987995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Organization Hierarchy: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STRUCTURE&gt; ORGANIZATION &gt; HIERARACHY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Organization Diagram 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DIAGRAMMER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B03E-5D6E-5234-115E-0F6C01FD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D9DCA51-9F0F-4275-D943-92D47B0F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52AAD-665B-E46E-45A9-12C44F20AF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5128"/>
          <a:stretch/>
        </p:blipFill>
        <p:spPr bwMode="auto">
          <a:xfrm>
            <a:off x="3810000" y="-23709"/>
            <a:ext cx="8382000" cy="3487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D4E7582C-1F0B-E194-39D1-87804BBB89BF}"/>
              </a:ext>
            </a:extLst>
          </p:cNvPr>
          <p:cNvSpPr/>
          <p:nvPr/>
        </p:nvSpPr>
        <p:spPr>
          <a:xfrm>
            <a:off x="7023462" y="-15247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Organization Hierarchy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9A4ADD4-A63B-2974-A57F-A1D2B3D6E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715A4-1BB1-11EF-7167-A0F654ED47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077"/>
          <a:stretch/>
        </p:blipFill>
        <p:spPr bwMode="auto">
          <a:xfrm>
            <a:off x="3797699" y="2447925"/>
            <a:ext cx="4222351" cy="440719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F30C4-47AF-3F4D-F2BD-AF253A508F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1937"/>
          <a:stretch/>
        </p:blipFill>
        <p:spPr bwMode="auto">
          <a:xfrm>
            <a:off x="7934816" y="2433510"/>
            <a:ext cx="4257183" cy="443507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F0991C5-3490-106C-9FA8-3CF688D01CD2}"/>
              </a:ext>
            </a:extLst>
          </p:cNvPr>
          <p:cNvSpPr/>
          <p:nvPr/>
        </p:nvSpPr>
        <p:spPr>
          <a:xfrm>
            <a:off x="5657211" y="2436393"/>
            <a:ext cx="5266853" cy="18711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Organization Diagram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261F78C3-2A28-5A05-6900-3A1FF8B609A1}"/>
              </a:ext>
            </a:extLst>
          </p:cNvPr>
          <p:cNvSpPr/>
          <p:nvPr/>
        </p:nvSpPr>
        <p:spPr>
          <a:xfrm>
            <a:off x="7974563" y="2635035"/>
            <a:ext cx="159787" cy="18711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2526B9FE-0DB6-1DBA-4BC1-DE8072A4EE06}"/>
              </a:ext>
            </a:extLst>
          </p:cNvPr>
          <p:cNvSpPr/>
          <p:nvPr/>
        </p:nvSpPr>
        <p:spPr>
          <a:xfrm>
            <a:off x="3837081" y="2615985"/>
            <a:ext cx="163419" cy="18711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556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C4D0A-F263-767A-7F18-D3DA61B16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EE7C03-653E-2756-FD5B-D4402F8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FE278-44DF-DB67-F84F-3ACA067C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F7C48-5AF5-3CA6-AC3C-52D14FDF01D9}"/>
              </a:ext>
            </a:extLst>
          </p:cNvPr>
          <p:cNvSpPr txBox="1"/>
          <p:nvPr/>
        </p:nvSpPr>
        <p:spPr>
          <a:xfrm>
            <a:off x="688754" y="1046437"/>
            <a:ext cx="3027451" cy="103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B94BF-734A-EC20-185A-A605989BC763}"/>
              </a:ext>
            </a:extLst>
          </p:cNvPr>
          <p:cNvSpPr txBox="1"/>
          <p:nvPr/>
        </p:nvSpPr>
        <p:spPr>
          <a:xfrm>
            <a:off x="644307" y="2302574"/>
            <a:ext cx="3071898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Career Path: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  <a:effectLst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400" b="1" dirty="0">
                <a:solidFill>
                  <a:srgbClr val="FFFFFF"/>
                </a:solidFill>
              </a:rPr>
              <a:t>Career Path Names: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CAREER PATH NAMES</a:t>
            </a:r>
          </a:p>
          <a:p>
            <a:pPr marL="114300" lvl="1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sz="1400" b="1" dirty="0">
              <a:solidFill>
                <a:srgbClr val="FFFFFF"/>
              </a:solidFill>
            </a:endParaRPr>
          </a:p>
          <a:p>
            <a:pPr marL="114300" lvl="1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400" b="1" dirty="0">
                <a:solidFill>
                  <a:srgbClr val="FFFFFF"/>
                </a:solidFill>
              </a:rPr>
              <a:t>Map Career Path :</a:t>
            </a: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CAREER PATH</a:t>
            </a:r>
          </a:p>
          <a:p>
            <a:pPr marL="319088" lvl="1" indent="-228600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319088" lvl="1" indent="-228600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8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2E632-B385-4C31-31AC-B5171716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02E2390-11B5-4E23-94DB-5BAC9D8B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8D8B1-D3B7-3E08-BF5B-724F0B7CB5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333" b="22222"/>
          <a:stretch/>
        </p:blipFill>
        <p:spPr bwMode="auto">
          <a:xfrm>
            <a:off x="4037289" y="-15569"/>
            <a:ext cx="8154711" cy="344456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126B9-1423-8C99-35DA-9A16982071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449" b="24501"/>
          <a:stretch/>
        </p:blipFill>
        <p:spPr bwMode="auto">
          <a:xfrm>
            <a:off x="4040468" y="2838450"/>
            <a:ext cx="8151532" cy="4019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FBC1A18-C4E9-A230-8071-8F7597B41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D8C6FDA-04AA-FCE3-40C5-8619BA1A2CA6}"/>
              </a:ext>
            </a:extLst>
          </p:cNvPr>
          <p:cNvSpPr/>
          <p:nvPr/>
        </p:nvSpPr>
        <p:spPr>
          <a:xfrm>
            <a:off x="7023462" y="-15247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Career Path Names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987EAC62-ABE4-F2EC-729F-6170A1C3F195}"/>
              </a:ext>
            </a:extLst>
          </p:cNvPr>
          <p:cNvSpPr/>
          <p:nvPr/>
        </p:nvSpPr>
        <p:spPr>
          <a:xfrm>
            <a:off x="6863799" y="2845768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Career Path Map</a:t>
            </a:r>
          </a:p>
        </p:txBody>
      </p:sp>
    </p:spTree>
    <p:extLst>
      <p:ext uri="{BB962C8B-B14F-4D97-AF65-F5344CB8AC3E}">
        <p14:creationId xmlns:p14="http://schemas.microsoft.com/office/powerpoint/2010/main" val="420502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080AA-A399-BF3E-3E75-C18A1B5FE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ED2817-93A2-356A-575A-A1A16CB61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3D9076-68E3-F244-6D31-207F86951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7835A-80B8-30AD-0DDA-83AA70D97692}"/>
              </a:ext>
            </a:extLst>
          </p:cNvPr>
          <p:cNvSpPr txBox="1"/>
          <p:nvPr/>
        </p:nvSpPr>
        <p:spPr>
          <a:xfrm>
            <a:off x="591703" y="630286"/>
            <a:ext cx="3104897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4479C-39CA-DA66-D3A3-150AFC0DEB47}"/>
              </a:ext>
            </a:extLst>
          </p:cNvPr>
          <p:cNvSpPr txBox="1"/>
          <p:nvPr/>
        </p:nvSpPr>
        <p:spPr>
          <a:xfrm>
            <a:off x="621111" y="2121177"/>
            <a:ext cx="3104897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pPr marL="444500"/>
            <a:r>
              <a:rPr lang="en-US" dirty="0"/>
              <a:t>Insert Data inside Value Set:</a:t>
            </a:r>
          </a:p>
          <a:p>
            <a:endParaRPr lang="en-US" dirty="0"/>
          </a:p>
          <a:p>
            <a:pPr marL="809625">
              <a:buFont typeface="Wingdings" panose="05000000000000000000" pitchFamily="2" charset="2"/>
              <a:buChar char="Ø"/>
            </a:pP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Account</a:t>
            </a:r>
          </a:p>
          <a:p>
            <a:pPr marL="809625">
              <a:buFont typeface="Wingdings" panose="05000000000000000000" pitchFamily="2" charset="2"/>
              <a:buChar char="Ø"/>
            </a:pPr>
            <a:endParaRPr lang="en-US" sz="800" dirty="0"/>
          </a:p>
          <a:p>
            <a:pPr marL="90488" lvl="1" indent="0" algn="ctr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94F63-96CF-999E-A1F9-E59BF150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CAE8371-38C1-7768-1154-0D85EAD34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58BF8-2487-3B4A-752A-CE0A4439E2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4216"/>
          <a:stretch/>
        </p:blipFill>
        <p:spPr bwMode="auto">
          <a:xfrm>
            <a:off x="4026298" y="0"/>
            <a:ext cx="8165702" cy="30478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BE2120-4C15-CDC2-B0B2-4972CB75EF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4843"/>
          <a:stretch/>
        </p:blipFill>
        <p:spPr bwMode="auto">
          <a:xfrm>
            <a:off x="4026299" y="2593232"/>
            <a:ext cx="4269974" cy="42566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07FF1-8A0E-077A-F5AA-D3B089EF89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5128"/>
          <a:stretch/>
        </p:blipFill>
        <p:spPr bwMode="auto">
          <a:xfrm>
            <a:off x="8296274" y="2593232"/>
            <a:ext cx="3895726" cy="42662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51B9A39-0BA6-9876-A2BB-F70ED5559B26}"/>
              </a:ext>
            </a:extLst>
          </p:cNvPr>
          <p:cNvSpPr/>
          <p:nvPr/>
        </p:nvSpPr>
        <p:spPr>
          <a:xfrm>
            <a:off x="4092972" y="51081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BBF5C18B-65FD-6AC4-BD05-5AD424094917}"/>
              </a:ext>
            </a:extLst>
          </p:cNvPr>
          <p:cNvSpPr/>
          <p:nvPr/>
        </p:nvSpPr>
        <p:spPr>
          <a:xfrm>
            <a:off x="4092971" y="2653162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C48D1F3C-0932-B970-189F-6FAE921F8B4D}"/>
              </a:ext>
            </a:extLst>
          </p:cNvPr>
          <p:cNvSpPr/>
          <p:nvPr/>
        </p:nvSpPr>
        <p:spPr>
          <a:xfrm>
            <a:off x="8334620" y="2653162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50F6271-2FF0-3B36-3FE0-9F0BBFF8F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0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B6BB0-7295-BADA-644D-5E5E5DA8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757771-94AE-A68D-5D0E-15135C42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DC375-532E-B2E9-B294-4242AC73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B9147-3239-F1E1-F8F3-0F8331B4A53E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1B35E-6C18-66B0-B668-A8EE21B8F3C1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Competences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</a:t>
            </a:r>
            <a:r>
              <a:rPr lang="en-US" sz="12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COMPETENCE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811E4-6589-E29A-D52E-1F54ABDB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502F308-F320-9C78-F2AA-24C73FBE44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5EA2C-34CE-C347-2ABF-BE82C9AF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991"/>
          <a:stretch/>
        </p:blipFill>
        <p:spPr bwMode="auto">
          <a:xfrm>
            <a:off x="4075003" y="-2883"/>
            <a:ext cx="4289069" cy="371817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6E6E8140-93C8-C223-FFA0-43B82BFEA6C4}"/>
              </a:ext>
            </a:extLst>
          </p:cNvPr>
          <p:cNvSpPr/>
          <p:nvPr/>
        </p:nvSpPr>
        <p:spPr>
          <a:xfrm>
            <a:off x="410075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D288A7-B339-72E3-881C-D9774E58C2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0" b="24627"/>
          <a:stretch/>
        </p:blipFill>
        <p:spPr bwMode="auto">
          <a:xfrm>
            <a:off x="8242479" y="-3643"/>
            <a:ext cx="3955960" cy="37313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1F84F27-4B9F-0C3F-9B58-61EEB12F1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629D573B-9762-6BAB-8F68-234A0C4A5B14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23C20F-1CED-9688-01C1-65FE99483A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24627"/>
          <a:stretch/>
        </p:blipFill>
        <p:spPr bwMode="auto">
          <a:xfrm>
            <a:off x="4064537" y="2925514"/>
            <a:ext cx="4212288" cy="393248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A095BCBD-73DD-5B0D-1EAF-87E56F113EC4}"/>
              </a:ext>
            </a:extLst>
          </p:cNvPr>
          <p:cNvSpPr/>
          <p:nvPr/>
        </p:nvSpPr>
        <p:spPr>
          <a:xfrm>
            <a:off x="4119643" y="3002788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E64770-80BA-A2B8-F844-7B38EA246C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3" b="23037"/>
          <a:stretch/>
        </p:blipFill>
        <p:spPr bwMode="auto">
          <a:xfrm>
            <a:off x="8242478" y="2923307"/>
            <a:ext cx="3948363" cy="393469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77E5B008-D751-81F2-6F7C-0C11CCFEED0C}"/>
              </a:ext>
            </a:extLst>
          </p:cNvPr>
          <p:cNvSpPr/>
          <p:nvPr/>
        </p:nvSpPr>
        <p:spPr>
          <a:xfrm>
            <a:off x="8287291" y="295346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909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C2785-B270-667C-A84C-95B4B2F5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E79BEE-C7F8-B79E-B88A-A026DFB2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5CE4D-4742-2EDD-C722-45B8231D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B8DF5-108C-6689-9955-0D0F9A650284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1C823-CBB1-01A9-FF06-9990DD137C69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Job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 JOB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9727E-2CA8-1DE0-42D6-5F385581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0BA6797-1EE9-BCC9-8863-6DAF3DDE26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B4ADF-7C05-D03A-A96E-557482C23C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3673"/>
          <a:stretch/>
        </p:blipFill>
        <p:spPr bwMode="auto">
          <a:xfrm>
            <a:off x="4162557" y="-2883"/>
            <a:ext cx="4230177" cy="361513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3B8F30D-9FC4-547A-E17E-E7CB641ABF36}"/>
              </a:ext>
            </a:extLst>
          </p:cNvPr>
          <p:cNvSpPr/>
          <p:nvPr/>
        </p:nvSpPr>
        <p:spPr>
          <a:xfrm>
            <a:off x="4239855" y="4253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17AD4-FB51-DFC8-1BF3-B58731B207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627"/>
          <a:stretch/>
        </p:blipFill>
        <p:spPr bwMode="auto">
          <a:xfrm>
            <a:off x="8314118" y="-2883"/>
            <a:ext cx="3877883" cy="354618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F1AD7A86-3F67-1978-1D75-5373696E066F}"/>
              </a:ext>
            </a:extLst>
          </p:cNvPr>
          <p:cNvSpPr/>
          <p:nvPr/>
        </p:nvSpPr>
        <p:spPr>
          <a:xfrm>
            <a:off x="8392734" y="7888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DF5ABE6-B329-AB21-A0B9-D5E41EC83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34218-F9B8-9854-BA8A-E1B212FEAB4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24309"/>
          <a:stretch/>
        </p:blipFill>
        <p:spPr bwMode="auto">
          <a:xfrm>
            <a:off x="4162557" y="2796561"/>
            <a:ext cx="8029443" cy="40490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08C64C22-9EB8-30D5-B1C8-5772C9F71717}"/>
              </a:ext>
            </a:extLst>
          </p:cNvPr>
          <p:cNvSpPr/>
          <p:nvPr/>
        </p:nvSpPr>
        <p:spPr>
          <a:xfrm>
            <a:off x="4278466" y="29488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7761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AD3AD-CF84-D8E6-20EF-C2A26EFA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A4A60B-FCDA-367C-9E4D-112BB48A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2596E9-C215-0FCE-51F6-6AFA525D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B9906-AADC-662C-CBA7-FE666829F8EC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C4F4-1239-F31D-F868-D591E44CBD7E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Grade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GRADE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7B3F6-94E8-1DE1-B8F0-548C0419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57DB515-055A-0380-38B1-D0224C5438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7C2514-C2C3-C1E9-BAC4-792F879F48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4309"/>
          <a:stretch/>
        </p:blipFill>
        <p:spPr bwMode="auto">
          <a:xfrm>
            <a:off x="4100758" y="-844"/>
            <a:ext cx="4151561" cy="354839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A475C34D-5E27-AB76-4107-4CCCA7D6F5A4}"/>
              </a:ext>
            </a:extLst>
          </p:cNvPr>
          <p:cNvSpPr/>
          <p:nvPr/>
        </p:nvSpPr>
        <p:spPr>
          <a:xfrm>
            <a:off x="411980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2A1CD-4D81-3F54-B710-72E4936E80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4" b="24945"/>
          <a:stretch/>
        </p:blipFill>
        <p:spPr bwMode="auto">
          <a:xfrm>
            <a:off x="8261108" y="12408"/>
            <a:ext cx="3922103" cy="35346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2BECF26-2C14-F13B-0BD8-A89874062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4F2B7A14-6CEC-CE53-8944-E6A68C8B62F1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CB1EB9-E8D4-3983-15AD-C469517BE3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95" b="24627"/>
          <a:stretch/>
        </p:blipFill>
        <p:spPr bwMode="auto">
          <a:xfrm>
            <a:off x="4099672" y="2803249"/>
            <a:ext cx="8079075" cy="40671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4307E313-74CE-47F3-EB57-8E7AA0EE2DF3}"/>
              </a:ext>
            </a:extLst>
          </p:cNvPr>
          <p:cNvSpPr/>
          <p:nvPr/>
        </p:nvSpPr>
        <p:spPr>
          <a:xfrm>
            <a:off x="4156825" y="284192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012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94B4-7B8D-AB12-F1AA-DCEA5DA1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E2BDD9-178B-61DD-C861-6247914D5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B5891-4BDF-9C7B-569C-DCD807A1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C847D-011F-6CA5-C972-EB869BA3D22A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7F5F3-DBE8-CAED-5451-83A8E031D823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Position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</a:t>
            </a:r>
            <a:r>
              <a:rPr lang="en-US" sz="12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POSITION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29494-CBA7-64DA-0FC6-BFA01552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64381EB-6A61-B441-0C43-B4EF7268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FCF0-B57C-9885-9176-DFBD95070D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3991"/>
          <a:stretch/>
        </p:blipFill>
        <p:spPr bwMode="auto">
          <a:xfrm>
            <a:off x="4075001" y="-1"/>
            <a:ext cx="4256140" cy="36060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90717C68-F6DA-B76E-F8FF-C3A62FBCC76F}"/>
              </a:ext>
            </a:extLst>
          </p:cNvPr>
          <p:cNvSpPr/>
          <p:nvPr/>
        </p:nvSpPr>
        <p:spPr>
          <a:xfrm>
            <a:off x="410075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70BCD-2F9F-2B47-80C8-BA6ED9C954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627"/>
          <a:stretch/>
        </p:blipFill>
        <p:spPr bwMode="auto">
          <a:xfrm>
            <a:off x="8242480" y="0"/>
            <a:ext cx="3955960" cy="369623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B09F0B3B-5220-15AE-16D6-28DCF4202CFF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EBBD697-A396-D03F-D133-3138610AF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31417D-E34F-49A3-0F1D-D194F6B6338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62" b="24309"/>
          <a:stretch/>
        </p:blipFill>
        <p:spPr bwMode="auto">
          <a:xfrm>
            <a:off x="4075003" y="2841922"/>
            <a:ext cx="8123436" cy="401607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60C2ADCA-10FA-4CF7-E9BE-FC5E8824930F}"/>
              </a:ext>
            </a:extLst>
          </p:cNvPr>
          <p:cNvSpPr/>
          <p:nvPr/>
        </p:nvSpPr>
        <p:spPr>
          <a:xfrm>
            <a:off x="4156825" y="284192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078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44D90-D256-7182-2F9C-3D5ED73D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E9744-3DD0-4440-677A-6BCC113A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481687-9C04-E341-F1FA-525B013C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4D4F3-9CF2-980A-838D-E79272DE7B20}"/>
              </a:ext>
            </a:extLst>
          </p:cNvPr>
          <p:cNvSpPr txBox="1"/>
          <p:nvPr/>
        </p:nvSpPr>
        <p:spPr>
          <a:xfrm>
            <a:off x="192516" y="483668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2EE61-AB5F-B4A4-9C51-A82E4F4F9D12}"/>
              </a:ext>
            </a:extLst>
          </p:cNvPr>
          <p:cNvSpPr txBox="1"/>
          <p:nvPr/>
        </p:nvSpPr>
        <p:spPr>
          <a:xfrm>
            <a:off x="540851" y="2335527"/>
            <a:ext cx="3078650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kern="0" dirty="0">
              <a:solidFill>
                <a:srgbClr val="FFFF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Job: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DESCRIPTION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Grade:</a:t>
            </a:r>
            <a:endParaRPr lang="en-US" sz="1600" dirty="0">
              <a:effectLst/>
            </a:endParaRPr>
          </a:p>
          <a:p>
            <a:pPr marL="176213"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GRADE &gt; DESCRIPTION</a:t>
            </a:r>
          </a:p>
          <a:p>
            <a:pPr marL="176213"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Valid Grade: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DESCRIPTION</a:t>
            </a:r>
          </a:p>
          <a:p>
            <a:pPr marL="176213"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C1A0-439D-3118-8565-3FFE86E3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98099B1-81A7-8628-56CF-8D2B98D3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11628-DF74-CDBE-3541-9498F86AC4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91" b="23362"/>
          <a:stretch/>
        </p:blipFill>
        <p:spPr bwMode="auto">
          <a:xfrm>
            <a:off x="3851052" y="0"/>
            <a:ext cx="4913896" cy="402133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789CE-8EFE-1BC9-BCDB-787446FE8E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756" b="22792"/>
          <a:stretch/>
        </p:blipFill>
        <p:spPr bwMode="auto">
          <a:xfrm>
            <a:off x="7636137" y="10416"/>
            <a:ext cx="4568741" cy="40109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9A98F41-DA31-3512-0069-35AE0B342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6529BE5F-B376-A8B9-E3BC-1F790422DE28}"/>
              </a:ext>
            </a:extLst>
          </p:cNvPr>
          <p:cNvSpPr/>
          <p:nvPr/>
        </p:nvSpPr>
        <p:spPr>
          <a:xfrm>
            <a:off x="6031025" y="-2208"/>
            <a:ext cx="3436825" cy="21957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Job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0D5BC3B1-E106-1166-4D39-875529E37D5A}"/>
              </a:ext>
            </a:extLst>
          </p:cNvPr>
          <p:cNvSpPr/>
          <p:nvPr/>
        </p:nvSpPr>
        <p:spPr>
          <a:xfrm>
            <a:off x="3904183" y="28806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B7772DCE-BB35-8255-064A-3E576EA4C94F}"/>
              </a:ext>
            </a:extLst>
          </p:cNvPr>
          <p:cNvSpPr/>
          <p:nvPr/>
        </p:nvSpPr>
        <p:spPr>
          <a:xfrm>
            <a:off x="7806272" y="28806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D5CD10-1FE5-2830-9AED-6AFB1AAC521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5" b="23647"/>
          <a:stretch/>
        </p:blipFill>
        <p:spPr bwMode="auto">
          <a:xfrm>
            <a:off x="3847700" y="3143249"/>
            <a:ext cx="3788438" cy="371186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F2C8F-A250-08A4-8EEF-E81AE1E226D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931"/>
          <a:stretch/>
        </p:blipFill>
        <p:spPr bwMode="auto">
          <a:xfrm>
            <a:off x="7649015" y="3143249"/>
            <a:ext cx="4542985" cy="370922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AA070EA5-57C8-D96D-5CA9-587A824FDE79}"/>
              </a:ext>
            </a:extLst>
          </p:cNvPr>
          <p:cNvSpPr/>
          <p:nvPr/>
        </p:nvSpPr>
        <p:spPr>
          <a:xfrm>
            <a:off x="6038479" y="3140150"/>
            <a:ext cx="3436825" cy="21957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Grade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2B1A384F-5B9E-E424-C4A7-26A7858EA955}"/>
              </a:ext>
            </a:extLst>
          </p:cNvPr>
          <p:cNvSpPr/>
          <p:nvPr/>
        </p:nvSpPr>
        <p:spPr>
          <a:xfrm>
            <a:off x="3892587" y="3392322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5C8168CA-B405-F4C6-B6EA-94AB84615D4D}"/>
              </a:ext>
            </a:extLst>
          </p:cNvPr>
          <p:cNvSpPr/>
          <p:nvPr/>
        </p:nvSpPr>
        <p:spPr>
          <a:xfrm>
            <a:off x="7766101" y="3392322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8150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B157-9054-CEFB-CEB0-09CFA948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A75BDC7-BD23-027C-00DB-9D695491F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5B75A6-DF23-F119-558A-D0E8A9283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0D9F6-2678-1AD4-706E-2185EC4DD7DA}"/>
              </a:ext>
            </a:extLst>
          </p:cNvPr>
          <p:cNvSpPr txBox="1"/>
          <p:nvPr/>
        </p:nvSpPr>
        <p:spPr>
          <a:xfrm>
            <a:off x="628585" y="410340"/>
            <a:ext cx="2657273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2F47-FFBD-7D12-D212-E34BAF467E25}"/>
              </a:ext>
            </a:extLst>
          </p:cNvPr>
          <p:cNvSpPr txBox="1"/>
          <p:nvPr/>
        </p:nvSpPr>
        <p:spPr>
          <a:xfrm>
            <a:off x="564227" y="2335527"/>
            <a:ext cx="2816812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Position: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DESCRIPTION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6F3BB-4486-0A96-7E7E-4A4B8384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9E155F2-EFD3-C609-F259-B76C3EDF9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5E780-EC88-B914-683B-7678DAE5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3631074" y="7179"/>
            <a:ext cx="4455652" cy="416477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D3F09-0146-828C-1823-087D3D0377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4216"/>
          <a:stretch/>
        </p:blipFill>
        <p:spPr bwMode="auto">
          <a:xfrm>
            <a:off x="7981950" y="-2664"/>
            <a:ext cx="4207818" cy="418179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9BEC9D3-7789-58DC-2F3C-C8F9F934A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9CEC1486-AA73-324B-1E11-9F4EF8DAE36A}"/>
              </a:ext>
            </a:extLst>
          </p:cNvPr>
          <p:cNvSpPr/>
          <p:nvPr/>
        </p:nvSpPr>
        <p:spPr>
          <a:xfrm>
            <a:off x="4844218" y="-9843"/>
            <a:ext cx="5548841" cy="19357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Position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A72AA5E1-5DED-B9FD-2D46-F125836FF3CC}"/>
              </a:ext>
            </a:extLst>
          </p:cNvPr>
          <p:cNvSpPr/>
          <p:nvPr/>
        </p:nvSpPr>
        <p:spPr>
          <a:xfrm>
            <a:off x="3682068" y="25760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FA46B78-274C-CC42-3A78-945DD1F2EA48}"/>
              </a:ext>
            </a:extLst>
          </p:cNvPr>
          <p:cNvSpPr/>
          <p:nvPr/>
        </p:nvSpPr>
        <p:spPr>
          <a:xfrm>
            <a:off x="8131364" y="235676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F6B15-6AC4-ACAF-140D-EA8077377D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362"/>
          <a:stretch/>
        </p:blipFill>
        <p:spPr bwMode="auto">
          <a:xfrm>
            <a:off x="3632672" y="3160905"/>
            <a:ext cx="8557096" cy="370427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9216E7B5-0B38-E796-C7D4-E80667945119}"/>
              </a:ext>
            </a:extLst>
          </p:cNvPr>
          <p:cNvSpPr/>
          <p:nvPr/>
        </p:nvSpPr>
        <p:spPr>
          <a:xfrm>
            <a:off x="3682068" y="318283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320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016B3-7440-8590-49ED-0A20F73D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6E527D4-E94C-EB37-8796-937EB03E2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E662F-E847-6AFD-88F1-9791C8F6A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4EA7-8128-4953-B403-20AB0446C724}"/>
              </a:ext>
            </a:extLst>
          </p:cNvPr>
          <p:cNvSpPr txBox="1"/>
          <p:nvPr/>
        </p:nvSpPr>
        <p:spPr>
          <a:xfrm>
            <a:off x="123696" y="1045393"/>
            <a:ext cx="3608896" cy="1143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9ED33-E521-4C72-3D72-A21A8A502220}"/>
              </a:ext>
            </a:extLst>
          </p:cNvPr>
          <p:cNvSpPr txBox="1"/>
          <p:nvPr/>
        </p:nvSpPr>
        <p:spPr>
          <a:xfrm>
            <a:off x="560549" y="2320902"/>
            <a:ext cx="3019778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Position Hierarchy: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HIERARACHY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8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Position Diagram 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DIAGRAMMER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Mass Move Position 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MASS MOVE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B745-F754-4A47-4471-FDF904B6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02D04B6-4341-035B-B348-11FA44EE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64AF-478D-D882-E827-2B5B8CA29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87" b="24216"/>
          <a:stretch/>
        </p:blipFill>
        <p:spPr bwMode="auto">
          <a:xfrm>
            <a:off x="3740285" y="13350"/>
            <a:ext cx="4463313" cy="34251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AE4DCD4-8CE0-62F3-011B-111CE42AF3D0}"/>
              </a:ext>
            </a:extLst>
          </p:cNvPr>
          <p:cNvSpPr/>
          <p:nvPr/>
        </p:nvSpPr>
        <p:spPr>
          <a:xfrm>
            <a:off x="5084317" y="12634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 Hierarchy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A3AB2-7893-ADAE-5065-B87A676AEC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87" b="24216"/>
          <a:stretch/>
        </p:blipFill>
        <p:spPr bwMode="auto">
          <a:xfrm>
            <a:off x="8211291" y="5848"/>
            <a:ext cx="3984555" cy="327075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3C9CD0F-E4A4-2494-A20F-E75D2459C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824D2C9-C9CD-106A-8974-3906AF6A5305}"/>
              </a:ext>
            </a:extLst>
          </p:cNvPr>
          <p:cNvSpPr/>
          <p:nvPr/>
        </p:nvSpPr>
        <p:spPr>
          <a:xfrm>
            <a:off x="9399712" y="3641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91784-6381-4292-155D-0F28FAA4E6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4786"/>
          <a:stretch/>
        </p:blipFill>
        <p:spPr bwMode="auto">
          <a:xfrm>
            <a:off x="3740285" y="3017052"/>
            <a:ext cx="8451715" cy="383712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F239752-BF15-A13F-AC88-0B77AAC84664}"/>
              </a:ext>
            </a:extLst>
          </p:cNvPr>
          <p:cNvSpPr/>
          <p:nvPr/>
        </p:nvSpPr>
        <p:spPr>
          <a:xfrm>
            <a:off x="7181850" y="3013227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Mass Move Position</a:t>
            </a:r>
          </a:p>
        </p:txBody>
      </p:sp>
    </p:spTree>
    <p:extLst>
      <p:ext uri="{BB962C8B-B14F-4D97-AF65-F5344CB8AC3E}">
        <p14:creationId xmlns:p14="http://schemas.microsoft.com/office/powerpoint/2010/main" val="802888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EB5A0-26E7-672C-CD64-CCC8F111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823500-53B3-9951-5B44-B1A9F98C0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573251-9D0F-BCF9-3E75-FB6762DE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FDB32-83FE-0383-37FB-9D5424F38124}"/>
              </a:ext>
            </a:extLst>
          </p:cNvPr>
          <p:cNvSpPr txBox="1"/>
          <p:nvPr/>
        </p:nvSpPr>
        <p:spPr>
          <a:xfrm>
            <a:off x="195820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F6847-07F4-892D-E14F-CF846E1D4D8D}"/>
              </a:ext>
            </a:extLst>
          </p:cNvPr>
          <p:cNvSpPr txBox="1"/>
          <p:nvPr/>
        </p:nvSpPr>
        <p:spPr>
          <a:xfrm>
            <a:off x="502611" y="2335527"/>
            <a:ext cx="3088479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Business Group: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C2750-1A24-0568-5871-14C9C64F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2CE1F50-0839-C478-9763-EFB40928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2D226-E4D9-860D-9FDE-F16667F70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5" b="23361"/>
          <a:stretch/>
        </p:blipFill>
        <p:spPr bwMode="auto">
          <a:xfrm>
            <a:off x="3742468" y="-1"/>
            <a:ext cx="8449532" cy="401955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D3AFBCC8-1948-7B74-AA48-E16ADD8F2100}"/>
              </a:ext>
            </a:extLst>
          </p:cNvPr>
          <p:cNvSpPr/>
          <p:nvPr/>
        </p:nvSpPr>
        <p:spPr>
          <a:xfrm>
            <a:off x="3804716" y="23007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255E6-778D-B9B6-F85A-57C0077929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917" b="17948"/>
          <a:stretch/>
        </p:blipFill>
        <p:spPr bwMode="auto">
          <a:xfrm>
            <a:off x="3742468" y="2916754"/>
            <a:ext cx="8449532" cy="394124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DDCF96C-7376-1062-DFB0-54C1C903A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936E3F9-69A7-C5B3-91AD-19F7B265FA72}"/>
              </a:ext>
            </a:extLst>
          </p:cNvPr>
          <p:cNvSpPr/>
          <p:nvPr/>
        </p:nvSpPr>
        <p:spPr>
          <a:xfrm>
            <a:off x="5953125" y="2345"/>
            <a:ext cx="3581400" cy="20678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Business Group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A7E9354D-46CD-B25C-B562-4B2625876B1A}"/>
              </a:ext>
            </a:extLst>
          </p:cNvPr>
          <p:cNvSpPr/>
          <p:nvPr/>
        </p:nvSpPr>
        <p:spPr>
          <a:xfrm>
            <a:off x="3752200" y="3025386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1831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15341</TotalTime>
  <Words>428</Words>
  <Application>Microsoft Office PowerPoint</Application>
  <PresentationFormat>Widescreen</PresentationFormat>
  <Paragraphs>177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66</cp:revision>
  <dcterms:created xsi:type="dcterms:W3CDTF">2024-12-25T14:17:30Z</dcterms:created>
  <dcterms:modified xsi:type="dcterms:W3CDTF">2025-04-15T14:55:46Z</dcterms:modified>
</cp:coreProperties>
</file>